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9469" autoAdjust="0"/>
  </p:normalViewPr>
  <p:slideViewPr>
    <p:cSldViewPr snapToGrid="0">
      <p:cViewPr>
        <p:scale>
          <a:sx n="95" d="100"/>
          <a:sy n="95" d="100"/>
        </p:scale>
        <p:origin x="512" y="-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1361800663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4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8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DATA |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SO Linux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161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161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Times New Roman</vt:lpstr>
      <vt:lpstr>Calibri</vt:lpstr>
      <vt:lpstr>Roboto Light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5</cp:revision>
  <dcterms:modified xsi:type="dcterms:W3CDTF">2023-12-05T14:00:40Z</dcterms:modified>
</cp:coreProperties>
</file>